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106F-B31F-43EB-86A1-41B2EBCE8F69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A3106F-B31F-43EB-86A1-41B2EBCE8F69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99F1639-FEC0-4A86-AFBA-CA4961F347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Day Results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05200"/>
            <a:ext cx="6705600" cy="1752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Operations, Points and Bonus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98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804629"/>
              </p:ext>
            </p:extLst>
          </p:nvPr>
        </p:nvGraphicFramePr>
        <p:xfrm>
          <a:off x="1447800" y="1524003"/>
          <a:ext cx="6248399" cy="48005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399"/>
                <a:gridCol w="1397000"/>
                <a:gridCol w="1397000"/>
                <a:gridCol w="1397000"/>
              </a:tblGrid>
              <a:tr h="2850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QSO Breakdown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80m phone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40m phone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105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40m CW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lang="en-US" sz="16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40m DIG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6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20m phone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142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260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20m CW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99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endParaRPr lang="en-US" sz="16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20m </a:t>
                      </a:r>
                      <a:r>
                        <a:rPr lang="en-US" sz="1600" b="1" u="none" strike="noStrike" dirty="0" smtClean="0">
                          <a:effectLst/>
                        </a:rPr>
                        <a:t>DIG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6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15m phone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15m CW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  <a:endParaRPr lang="en-US" sz="16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15m DIG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6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10m phone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6m phone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6m CW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6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2m phone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2m </a:t>
                      </a:r>
                      <a:r>
                        <a:rPr lang="en-US" sz="1600" b="1" u="none" strike="noStrike" dirty="0" smtClean="0">
                          <a:effectLst/>
                        </a:rPr>
                        <a:t>CW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6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GOTA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72*</a:t>
                      </a:r>
                      <a:endParaRPr lang="en-US" sz="16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506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QSO POINTS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768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815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1258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Day 2012 to 2014 -  QSO’s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990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Day 2012 to 2014 – Bonus Points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664401"/>
              </p:ext>
            </p:extLst>
          </p:nvPr>
        </p:nvGraphicFramePr>
        <p:xfrm>
          <a:off x="1447800" y="1447800"/>
          <a:ext cx="6248399" cy="4196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9733"/>
                <a:gridCol w="1283384"/>
                <a:gridCol w="1192641"/>
                <a:gridCol w="1192641"/>
              </a:tblGrid>
              <a:tr h="2890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Bonus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6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100 % Emergency Power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400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400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400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Media Publicity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Public Location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Public Information Table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Message </a:t>
                      </a:r>
                      <a:r>
                        <a:rPr lang="en-US" sz="1400" b="1" u="none" strike="noStrike" dirty="0" smtClean="0">
                          <a:effectLst/>
                        </a:rPr>
                        <a:t>to </a:t>
                      </a:r>
                      <a:r>
                        <a:rPr lang="en-US" sz="1400" b="1" u="none" strike="noStrike" dirty="0">
                          <a:effectLst/>
                        </a:rPr>
                        <a:t>Section Manager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100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W1AW Bulletin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GOTA Coach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r>
                        <a:rPr lang="en-US" sz="1400" b="1" u="none" strike="noStrike" dirty="0" smtClean="0"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Educational Activity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Field Day Youth Participation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GOTA QSO Bonus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GOTA Coach Bonus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WEB Submission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28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BONUS POINTS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1152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1310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117459"/>
              </p:ext>
            </p:extLst>
          </p:nvPr>
        </p:nvGraphicFramePr>
        <p:xfrm>
          <a:off x="914401" y="5791200"/>
          <a:ext cx="7772400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5999"/>
                <a:gridCol w="1600200"/>
                <a:gridCol w="1447800"/>
                <a:gridCol w="2438401"/>
              </a:tblGrid>
              <a:tr h="609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 POINTS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</a:rPr>
                        <a:t> </a:t>
                      </a:r>
                      <a:r>
                        <a:rPr lang="en-US" sz="1400" b="1" u="sng" strike="noStrike" dirty="0" smtClean="0">
                          <a:effectLst/>
                        </a:rPr>
                        <a:t>2012</a:t>
                      </a:r>
                      <a:r>
                        <a:rPr lang="en-US" sz="1400" b="1" u="none" strike="noStrike" dirty="0" smtClean="0">
                          <a:effectLst/>
                        </a:rPr>
                        <a:t/>
                      </a:r>
                      <a:br>
                        <a:rPr lang="en-US" sz="1400" b="1" u="none" strike="noStrike" dirty="0" smtClean="0">
                          <a:effectLst/>
                        </a:rPr>
                      </a:br>
                      <a:r>
                        <a:rPr lang="en-US" sz="1400" b="1" u="none" strike="noStrike" dirty="0" smtClean="0">
                          <a:effectLst/>
                        </a:rPr>
                        <a:t>1920 </a:t>
                      </a:r>
                      <a:r>
                        <a:rPr lang="en-US" sz="1400" b="1" u="none" strike="noStrike" dirty="0" smtClean="0">
                          <a:effectLst/>
                        </a:rPr>
                        <a:t>points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sng" strike="noStrike" dirty="0" smtClean="0">
                          <a:effectLst/>
                        </a:rPr>
                        <a:t>2013</a:t>
                      </a:r>
                      <a:r>
                        <a:rPr lang="en-US" sz="1400" b="1" u="none" strike="noStrike" dirty="0" smtClean="0">
                          <a:effectLst/>
                        </a:rPr>
                        <a:t/>
                      </a:r>
                      <a:br>
                        <a:rPr lang="en-US" sz="1400" b="1" u="none" strike="noStrike" dirty="0" smtClean="0">
                          <a:effectLst/>
                        </a:rPr>
                      </a:br>
                      <a:r>
                        <a:rPr lang="en-US" sz="1400" b="1" u="none" strike="noStrike" dirty="0" smtClean="0">
                          <a:effectLst/>
                        </a:rPr>
                        <a:t>1829 points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sng" strike="noStrike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  <a:p>
                      <a:pPr algn="ctr" fontAlgn="ctr"/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2568 </a:t>
                      </a:r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points (claimed)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12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Day 2015 - Suggestions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7937" y="1747819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More QSO’s = More Points, plain &amp; simple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More DIG/CW = Double points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GOTA = 20 contacts MINIMUM for Bonus’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Focus on 4 XMTRs “on-air” at all times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Contest Coaching – “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Considerate but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Aggressive”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Sleep less, operate more?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Gregory\Local Settings\Temporary Internet Files\Content.IE5\VFH6QINE\MC9004404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277634"/>
            <a:ext cx="1143000" cy="97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Gregory\Local Settings\Temporary Internet Files\Content.IE5\L78FIJEB\MC90043437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089" y="5268843"/>
            <a:ext cx="1009188" cy="97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Gregory\Local Settings\Temporary Internet Files\Content.IE5\1B960396\MC900303675[1].wmf"/>
          <p:cNvPicPr>
            <a:picLocks noChangeAspect="1" noChangeArrowheads="1"/>
          </p:cNvPicPr>
          <p:nvPr/>
        </p:nvPicPr>
        <p:blipFill>
          <a:blip r:embed="rId4" cstate="print">
            <a:lum bright="27000" contras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105400"/>
            <a:ext cx="1219200" cy="122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64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173</TotalTime>
  <Words>241</Words>
  <Application>Microsoft Office PowerPoint</Application>
  <PresentationFormat>On-screen Show (4:3)</PresentationFormat>
  <Paragraphs>129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Field Day Results</vt:lpstr>
      <vt:lpstr>Field Day 2012 to 2014 -  QSO’s</vt:lpstr>
      <vt:lpstr>Field Day 2012 to 2014 – Bonus Points</vt:lpstr>
      <vt:lpstr>Field Day 2015 - Suggestions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Day 2012/2013</dc:title>
  <dc:creator>Gregory</dc:creator>
  <cp:lastModifiedBy>Gregory</cp:lastModifiedBy>
  <cp:revision>33</cp:revision>
  <cp:lastPrinted>2013-07-12T20:38:36Z</cp:lastPrinted>
  <dcterms:created xsi:type="dcterms:W3CDTF">2013-07-12T04:35:52Z</dcterms:created>
  <dcterms:modified xsi:type="dcterms:W3CDTF">2014-07-11T15:09:34Z</dcterms:modified>
</cp:coreProperties>
</file>