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6F-B31F-43EB-86A1-41B2EBCE8F69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6F-B31F-43EB-86A1-41B2EBCE8F69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6F-B31F-43EB-86A1-41B2EBCE8F69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6F-B31F-43EB-86A1-41B2EBCE8F69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6F-B31F-43EB-86A1-41B2EBCE8F69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6F-B31F-43EB-86A1-41B2EBCE8F69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6F-B31F-43EB-86A1-41B2EBCE8F69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6F-B31F-43EB-86A1-41B2EBCE8F69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6F-B31F-43EB-86A1-41B2EBCE8F69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6F-B31F-43EB-86A1-41B2EBCE8F69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6F-B31F-43EB-86A1-41B2EBCE8F69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A3106F-B31F-43EB-86A1-41B2EBCE8F69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Day 2012/2013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05200"/>
            <a:ext cx="6705600" cy="1752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Operations, Points and Bonus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985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86000" y="1447800"/>
            <a:ext cx="4267200" cy="495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711272"/>
              </p:ext>
            </p:extLst>
          </p:nvPr>
        </p:nvGraphicFramePr>
        <p:xfrm>
          <a:off x="2362200" y="1523999"/>
          <a:ext cx="4114800" cy="4800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9602"/>
                <a:gridCol w="1044526"/>
                <a:gridCol w="970672"/>
              </a:tblGrid>
              <a:tr h="31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QSO Breakdown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</a:tr>
              <a:tr h="31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80m phone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40m phone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88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163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40m CW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49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40m DIG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20m phone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142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130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20m CW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99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141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15m phone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15m CW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15m DIG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10m phone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6m phone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2m phone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0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GOTA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28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QSO POINTS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768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815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Day 2012 vs.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2013 -  QSO’s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990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209800" y="1447800"/>
            <a:ext cx="4572000" cy="449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Day 2012 vs.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 – Bonus Points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688156"/>
              </p:ext>
            </p:extLst>
          </p:nvPr>
        </p:nvGraphicFramePr>
        <p:xfrm>
          <a:off x="2286000" y="1523997"/>
          <a:ext cx="4343400" cy="4343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6248"/>
                <a:gridCol w="1102555"/>
                <a:gridCol w="1024597"/>
              </a:tblGrid>
              <a:tr h="414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sng" strike="noStrike" dirty="0">
                          <a:effectLst/>
                        </a:rPr>
                        <a:t>Bonus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sng" strike="noStrike" dirty="0">
                          <a:effectLst/>
                        </a:rPr>
                        <a:t>2012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sng" strike="noStrike" dirty="0">
                          <a:effectLst/>
                        </a:rPr>
                        <a:t>2013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100 % Emergency Power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400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400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Media Publicity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Public Location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Public Information Table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77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Message Origination to Section Manager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W1AW Bulletin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GOTA Coach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62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Field Day Youth Participation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40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GOTA Coach Bonus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31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5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WEB Submission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1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BONUS POINTS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1121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870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346235"/>
              </p:ext>
            </p:extLst>
          </p:nvPr>
        </p:nvGraphicFramePr>
        <p:xfrm>
          <a:off x="914400" y="6248400"/>
          <a:ext cx="6858000" cy="497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8667"/>
                <a:gridCol w="1998133"/>
                <a:gridCol w="1981200"/>
              </a:tblGrid>
              <a:tr h="34480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 POINTS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2012</a:t>
                      </a:r>
                      <a:br>
                        <a:rPr lang="en-US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en-US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1889 points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2013</a:t>
                      </a:r>
                      <a:br>
                        <a:rPr lang="en-US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en-US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1685 points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12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Day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2014 - Suggestions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90500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QSO’s = More Points, plain &amp; simple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DIG/CW = Double points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GOTA = 20 contacts MINIMUM for Bonus’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Focus on 4 XMTRs “on-air” at all times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Contest Coaching – “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Considerate but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Aggressive”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Sleep less, operate more?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Gregory\Local Settings\Temporary Internet Files\Content.IE5\VFH6QINE\MC9004404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277634"/>
            <a:ext cx="1143000" cy="97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Gregory\Local Settings\Temporary Internet Files\Content.IE5\L78FIJEB\MC90043437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089" y="5268843"/>
            <a:ext cx="1009188" cy="97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Gregory\Local Settings\Temporary Internet Files\Content.IE5\1B960396\MC900303675[1].wmf"/>
          <p:cNvPicPr>
            <a:picLocks noChangeAspect="1" noChangeArrowheads="1"/>
          </p:cNvPicPr>
          <p:nvPr/>
        </p:nvPicPr>
        <p:blipFill>
          <a:blip r:embed="rId4" cstate="print">
            <a:lum bright="27000" contras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105400"/>
            <a:ext cx="1219200" cy="122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64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93</TotalTime>
  <Words>190</Words>
  <Application>Microsoft Office PowerPoint</Application>
  <PresentationFormat>On-screen Show (4:3)</PresentationFormat>
  <Paragraphs>95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Field Day 2012/2013</vt:lpstr>
      <vt:lpstr>Field Day 2012 vs. 2013 -  QSO’s</vt:lpstr>
      <vt:lpstr>Field Day 2012 vs. 2013 – Bonus Points</vt:lpstr>
      <vt:lpstr>Field Day 2014 - Suggestions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Day 2012/2013</dc:title>
  <dc:creator>Gregory</dc:creator>
  <cp:lastModifiedBy>Gregory</cp:lastModifiedBy>
  <cp:revision>10</cp:revision>
  <cp:lastPrinted>2013-07-12T20:38:36Z</cp:lastPrinted>
  <dcterms:created xsi:type="dcterms:W3CDTF">2013-07-12T04:35:52Z</dcterms:created>
  <dcterms:modified xsi:type="dcterms:W3CDTF">2013-07-12T20:45:39Z</dcterms:modified>
</cp:coreProperties>
</file>