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82E20B-25A9-40F6-94A7-6C244C40D548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E5F26-3288-41BD-9478-47BE04C0D29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534400" cy="685799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W6EK Field Day Log Configuration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143000"/>
            <a:ext cx="7119699" cy="5559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7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W6EK Field Day Log Configuration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W6EK Field Day Log Configuration</dc:title>
  <dc:creator>Gregory</dc:creator>
  <cp:lastModifiedBy>Gregory</cp:lastModifiedBy>
  <cp:revision>1</cp:revision>
  <dcterms:created xsi:type="dcterms:W3CDTF">2011-05-14T02:42:58Z</dcterms:created>
  <dcterms:modified xsi:type="dcterms:W3CDTF">2011-05-14T02:45:57Z</dcterms:modified>
</cp:coreProperties>
</file>